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053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14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94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691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633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728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246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03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51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43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4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29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74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23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66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28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9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1922209-96F8-47D3-A539-EB866FADF049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2547983-CEAE-47BD-B627-2E5AFAA881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153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4B2458-2314-4CB5-93BE-981DEF3D3674}"/>
              </a:ext>
            </a:extLst>
          </p:cNvPr>
          <p:cNvSpPr txBox="1"/>
          <p:nvPr/>
        </p:nvSpPr>
        <p:spPr>
          <a:xfrm>
            <a:off x="4425717" y="0"/>
            <a:ext cx="3340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i="1" dirty="0"/>
              <a:t>ПРОЕКТ </a:t>
            </a:r>
            <a:r>
              <a:rPr lang="en-US" sz="3200" b="1" i="1" dirty="0"/>
              <a:t>Pygame</a:t>
            </a:r>
            <a:r>
              <a:rPr lang="ru-RU" sz="3200" b="1" i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1A6DC-880A-4C90-894B-0ECD5ACD3D7B}"/>
              </a:ext>
            </a:extLst>
          </p:cNvPr>
          <p:cNvSpPr txBox="1"/>
          <p:nvPr/>
        </p:nvSpPr>
        <p:spPr>
          <a:xfrm>
            <a:off x="2614569" y="2905780"/>
            <a:ext cx="69628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i="1" dirty="0"/>
              <a:t>Тренировки мастерства для игроков в стрелялки.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3E0C95-B6C6-4803-8977-C23D93BC48C8}"/>
              </a:ext>
            </a:extLst>
          </p:cNvPr>
          <p:cNvSpPr txBox="1"/>
          <p:nvPr/>
        </p:nvSpPr>
        <p:spPr>
          <a:xfrm>
            <a:off x="253767" y="6289425"/>
            <a:ext cx="2808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Выполнил: Иван  Пушкин </a:t>
            </a:r>
          </a:p>
        </p:txBody>
      </p:sp>
    </p:spTree>
    <p:extLst>
      <p:ext uri="{BB962C8B-B14F-4D97-AF65-F5344CB8AC3E}">
        <p14:creationId xmlns:p14="http://schemas.microsoft.com/office/powerpoint/2010/main" val="369552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A1D9A3-523F-47B0-A4F8-6AA36D94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62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F2C01E-B22F-48CE-9EA3-7C375F8447CB}"/>
              </a:ext>
            </a:extLst>
          </p:cNvPr>
          <p:cNvSpPr txBox="1"/>
          <p:nvPr/>
        </p:nvSpPr>
        <p:spPr>
          <a:xfrm>
            <a:off x="4830311" y="0"/>
            <a:ext cx="2531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i="1" dirty="0"/>
              <a:t>ПРОБЛЕМА: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DF66B-65E9-4ED9-ABDC-261FCB5FE49C}"/>
              </a:ext>
            </a:extLst>
          </p:cNvPr>
          <p:cNvSpPr txBox="1"/>
          <p:nvPr/>
        </p:nvSpPr>
        <p:spPr>
          <a:xfrm>
            <a:off x="228599" y="852725"/>
            <a:ext cx="61218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В наше время особенно становится популярным киберспорт. Подростки проводят огромное количество своего времени в различных шутерах, пытаясь развить свой скилл и похвастаться им перед своими друзьями.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B6597-FA0B-4BA7-8DF1-D5DADC415227}"/>
              </a:ext>
            </a:extLst>
          </p:cNvPr>
          <p:cNvSpPr txBox="1"/>
          <p:nvPr/>
        </p:nvSpPr>
        <p:spPr>
          <a:xfrm>
            <a:off x="5929535" y="4400746"/>
            <a:ext cx="60946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Им приходится играть раунд за раундом, теряя своё время на передвижение по карте, которое ну никак не поможет победить в перестрелке с другим игроком.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7DBF65-CFD5-4BB0-845D-ECE70EE9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230" y="408171"/>
            <a:ext cx="3197432" cy="31974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73D9FF-B200-4D53-95EA-E78D8778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6" y="3347207"/>
            <a:ext cx="5106125" cy="31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6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02F8F5-A04C-467F-B070-E700E3F318F4}"/>
              </a:ext>
            </a:extLst>
          </p:cNvPr>
          <p:cNvSpPr txBox="1"/>
          <p:nvPr/>
        </p:nvSpPr>
        <p:spPr>
          <a:xfrm>
            <a:off x="3884103" y="83890"/>
            <a:ext cx="39847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i="1" dirty="0"/>
              <a:t>Анализ конкурентов.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A32C9-C3C5-45FA-8C57-FD1EC21B81E0}"/>
              </a:ext>
            </a:extLst>
          </p:cNvPr>
          <p:cNvSpPr txBox="1"/>
          <p:nvPr/>
        </p:nvSpPr>
        <p:spPr>
          <a:xfrm>
            <a:off x="636865" y="1437711"/>
            <a:ext cx="54591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 специализированных сайтах я нашел лишь тренировки для развития какого-либо навыка по отдельности. Единого удобного приложения или сайта для прокачки всего своего мастерства в целом, найти не удалось.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922CD-7B26-4D5C-A372-C02A031DE582}"/>
              </a:ext>
            </a:extLst>
          </p:cNvPr>
          <p:cNvSpPr txBox="1"/>
          <p:nvPr/>
        </p:nvSpPr>
        <p:spPr>
          <a:xfrm>
            <a:off x="5624818" y="4525347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Моё приложение призвано решить данную проблему, предоставив людям в любом месте доступ к тренировкам своих игровых навыков. Приложение будет полезно для прокачки своего мастерства не только начинающим игрокам, но и профессиональным.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01C06B-D4AB-4C8D-82B4-9937FF8D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60" y="3429000"/>
            <a:ext cx="3933825" cy="304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0316E0-C793-4429-B9EA-1D8FA59C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879" y="898805"/>
            <a:ext cx="4482561" cy="27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5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E26E4F-AD6F-42C3-858E-78ED9C0555F7}"/>
              </a:ext>
            </a:extLst>
          </p:cNvPr>
          <p:cNvSpPr txBox="1"/>
          <p:nvPr/>
        </p:nvSpPr>
        <p:spPr>
          <a:xfrm>
            <a:off x="3428475" y="92279"/>
            <a:ext cx="53350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i="1" dirty="0"/>
              <a:t>ЦЕЛИ И ЗАДАЧИ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2F28F-6A1C-432F-9CB6-1ECF0B6DD761}"/>
              </a:ext>
            </a:extLst>
          </p:cNvPr>
          <p:cNvSpPr txBox="1"/>
          <p:nvPr/>
        </p:nvSpPr>
        <p:spPr>
          <a:xfrm>
            <a:off x="1185294" y="990320"/>
            <a:ext cx="9821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u="sng" dirty="0"/>
              <a:t>Целью</a:t>
            </a:r>
            <a:r>
              <a:rPr lang="ru-RU" dirty="0"/>
              <a:t> всей работы является создание игры, для развития навыков профессионального игрока в шутеры.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C5957-AE77-4A09-BEF6-D5BD2CEE0EF8}"/>
              </a:ext>
            </a:extLst>
          </p:cNvPr>
          <p:cNvSpPr txBox="1"/>
          <p:nvPr/>
        </p:nvSpPr>
        <p:spPr>
          <a:xfrm>
            <a:off x="5530442" y="2302426"/>
            <a:ext cx="60946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u="sng" dirty="0"/>
              <a:t>Задачи проекта</a:t>
            </a:r>
            <a:r>
              <a:rPr lang="ru-RU" dirty="0"/>
              <a:t>:</a:t>
            </a:r>
          </a:p>
          <a:p>
            <a:pPr marL="342900" indent="-342900">
              <a:buAutoNum type="arabicParenR"/>
            </a:pPr>
            <a:r>
              <a:rPr lang="ru-RU" dirty="0"/>
              <a:t>Разработать  функции и интерфейс стартового окна.</a:t>
            </a:r>
          </a:p>
          <a:p>
            <a:pPr marL="342900" indent="-342900">
              <a:buFontTx/>
              <a:buAutoNum type="arabicParenR"/>
            </a:pPr>
            <a:r>
              <a:rPr lang="ru-RU" dirty="0"/>
              <a:t>Реализовать функции и интерфейс окна, на котором непосредственно происходит тренировка.</a:t>
            </a:r>
          </a:p>
          <a:p>
            <a:pPr marL="342900" indent="-342900">
              <a:buFontTx/>
              <a:buAutoNum type="arabicParenR"/>
            </a:pPr>
            <a:r>
              <a:rPr lang="ru-RU" dirty="0"/>
              <a:t>Создать классы объектов, с которыми будет происходить тренировка.</a:t>
            </a:r>
          </a:p>
          <a:p>
            <a:pPr marL="342900" indent="-342900">
              <a:buAutoNum type="arabicParenR"/>
            </a:pPr>
            <a:r>
              <a:rPr lang="ru-RU" dirty="0"/>
              <a:t>Выполнить функцию подсчёта результатов и построения графиков.</a:t>
            </a:r>
          </a:p>
          <a:p>
            <a:pPr marL="342900" indent="-342900">
              <a:buAutoNum type="arabicParenR"/>
            </a:pPr>
            <a:r>
              <a:rPr lang="ru-RU" dirty="0"/>
              <a:t>Реализовать возможности выбора профиля и входа в профиль.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F243D9-BF06-42DF-83C3-4FC4A3A2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8" y="1853967"/>
            <a:ext cx="4931458" cy="40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0C8E86-3649-480B-8BD5-5DFF580F2533}"/>
              </a:ext>
            </a:extLst>
          </p:cNvPr>
          <p:cNvSpPr txBox="1"/>
          <p:nvPr/>
        </p:nvSpPr>
        <p:spPr>
          <a:xfrm>
            <a:off x="4286075" y="-7520"/>
            <a:ext cx="4173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/>
              <a:t>Пример работы игры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6CB80-2900-427C-8A1C-9BE7911EE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1" y="580757"/>
            <a:ext cx="4010636" cy="2802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F527F1-6357-440E-ABF5-4D16753E5EF6}"/>
              </a:ext>
            </a:extLst>
          </p:cNvPr>
          <p:cNvSpPr txBox="1"/>
          <p:nvPr/>
        </p:nvSpPr>
        <p:spPr>
          <a:xfrm>
            <a:off x="4532503" y="1819748"/>
            <a:ext cx="243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Окно выбора профиля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81C343-2F9F-41A8-AC19-91C571CEA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1" y="3800906"/>
            <a:ext cx="4173524" cy="2881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779C54-7244-4211-BE53-8F33AB0529EA}"/>
              </a:ext>
            </a:extLst>
          </p:cNvPr>
          <p:cNvSpPr txBox="1"/>
          <p:nvPr/>
        </p:nvSpPr>
        <p:spPr>
          <a:xfrm>
            <a:off x="4532503" y="5134170"/>
            <a:ext cx="144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Меню игры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F1EAAA3-20E0-480B-82D0-05FEE89BF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89" y="813726"/>
            <a:ext cx="2987180" cy="29871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5235D4-F8A6-41B7-A625-F0A1343C6F8A}"/>
              </a:ext>
            </a:extLst>
          </p:cNvPr>
          <p:cNvSpPr txBox="1"/>
          <p:nvPr/>
        </p:nvSpPr>
        <p:spPr>
          <a:xfrm>
            <a:off x="7491893" y="4441673"/>
            <a:ext cx="43269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 запуске игры, игрока встречает окно выбора профиля. Он создаёт либо новый профиль, либо вписывает имя старого. После этого появляется окно вариантов режимов игры, где игрок выбирает один из пунктов и переходит к тренировке.</a:t>
            </a:r>
          </a:p>
        </p:txBody>
      </p:sp>
    </p:spTree>
    <p:extLst>
      <p:ext uri="{BB962C8B-B14F-4D97-AF65-F5344CB8AC3E}">
        <p14:creationId xmlns:p14="http://schemas.microsoft.com/office/powerpoint/2010/main" val="124457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326F16-E10A-4592-9F59-00D79FE3E849}"/>
              </a:ext>
            </a:extLst>
          </p:cNvPr>
          <p:cNvSpPr txBox="1"/>
          <p:nvPr/>
        </p:nvSpPr>
        <p:spPr>
          <a:xfrm>
            <a:off x="2795630" y="83782"/>
            <a:ext cx="64574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/>
              <a:t>ПРИМЕРЫ РАБОТЫ ПРИЛОЖЕНИЯ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E86626-8D77-477C-8E68-EAF8C33BF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729842"/>
            <a:ext cx="3334868" cy="23027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EBC051-D6D0-495E-B181-3783804D4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39" y="656538"/>
            <a:ext cx="3449339" cy="237608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3341FF-E263-4EC3-9351-3A5F146C1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" y="3825379"/>
            <a:ext cx="3346965" cy="23027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AC9C8D-2587-4245-A060-903316AE1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970" y="3825379"/>
            <a:ext cx="3453508" cy="2376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E5D183-BF6F-4133-BD8F-CB33E475AD71}"/>
              </a:ext>
            </a:extLst>
          </p:cNvPr>
          <p:cNvSpPr txBox="1"/>
          <p:nvPr/>
        </p:nvSpPr>
        <p:spPr>
          <a:xfrm>
            <a:off x="390989" y="3244334"/>
            <a:ext cx="271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Режим игры «точность»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2103C4-89A9-4E27-9928-2732DE2B1B90}"/>
              </a:ext>
            </a:extLst>
          </p:cNvPr>
          <p:cNvSpPr txBox="1"/>
          <p:nvPr/>
        </p:nvSpPr>
        <p:spPr>
          <a:xfrm>
            <a:off x="390989" y="6339871"/>
            <a:ext cx="2573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Режим игры «скорость»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14B1EB-EBCC-4E37-B4CD-F5B2E47C1FF1}"/>
              </a:ext>
            </a:extLst>
          </p:cNvPr>
          <p:cNvSpPr txBox="1"/>
          <p:nvPr/>
        </p:nvSpPr>
        <p:spPr>
          <a:xfrm>
            <a:off x="8916411" y="3105834"/>
            <a:ext cx="288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Режим игры «тренировка с движущимися объектами»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52A304-9D4B-4357-AB73-6D626FEB2305}"/>
              </a:ext>
            </a:extLst>
          </p:cNvPr>
          <p:cNvSpPr txBox="1"/>
          <p:nvPr/>
        </p:nvSpPr>
        <p:spPr>
          <a:xfrm>
            <a:off x="8634697" y="6289249"/>
            <a:ext cx="3236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Режим игры «Убить </a:t>
            </a:r>
            <a:r>
              <a:rPr lang="ru-RU" dirty="0" err="1"/>
              <a:t>Пакмана</a:t>
            </a:r>
            <a:r>
              <a:rPr lang="ru-RU" dirty="0"/>
              <a:t>»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B372B4-9125-4B5D-A5B6-46D43B7A3471}"/>
              </a:ext>
            </a:extLst>
          </p:cNvPr>
          <p:cNvSpPr txBox="1"/>
          <p:nvPr/>
        </p:nvSpPr>
        <p:spPr>
          <a:xfrm>
            <a:off x="4160417" y="3893138"/>
            <a:ext cx="36336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Цель первой тренировки - как можно ближе попасть к центру появляющейся мишени, цель второй - как можно быстрее нажать на мишень, в третьей разогнать мишень до максимальной скорости. В последней тренировке по экрану будет бегать анимированный персонаж– Пакман. Вам необходимо его убить.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4C893EB-C3E0-48D1-AE7B-70318E0BD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528" y="1310887"/>
            <a:ext cx="3070372" cy="23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7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DACD02-D607-4AA8-8DCF-D074FBB0B14B}"/>
              </a:ext>
            </a:extLst>
          </p:cNvPr>
          <p:cNvSpPr txBox="1"/>
          <p:nvPr/>
        </p:nvSpPr>
        <p:spPr>
          <a:xfrm>
            <a:off x="2795981" y="83781"/>
            <a:ext cx="6600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/>
              <a:t>ПРИМЕРЫ РАБОТЫ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54800C-540C-49FE-A3C2-E629B280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35"/>
            <a:ext cx="3990817" cy="27457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0289A7-5259-4A7D-BE9C-FEDC478B5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" y="4589357"/>
            <a:ext cx="5962650" cy="220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4722F0-5DA0-4ABA-94EC-CA6882C14811}"/>
              </a:ext>
            </a:extLst>
          </p:cNvPr>
          <p:cNvSpPr txBox="1"/>
          <p:nvPr/>
        </p:nvSpPr>
        <p:spPr>
          <a:xfrm>
            <a:off x="4129480" y="2151686"/>
            <a:ext cx="307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Окно подсчёта результатов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98EE80-5C59-4247-AB9B-3A3FC8AF5322}"/>
              </a:ext>
            </a:extLst>
          </p:cNvPr>
          <p:cNvSpPr txBox="1"/>
          <p:nvPr/>
        </p:nvSpPr>
        <p:spPr>
          <a:xfrm>
            <a:off x="6182880" y="5588343"/>
            <a:ext cx="4430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Файлик с лучшими результатами профиля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3642D0F-8E3A-4E23-8C1B-22E0311F7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713" y="683238"/>
            <a:ext cx="2867149" cy="17183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3C12E7-4EFA-49E5-941D-7A33D1D8C8CD}"/>
              </a:ext>
            </a:extLst>
          </p:cNvPr>
          <p:cNvSpPr txBox="1"/>
          <p:nvPr/>
        </p:nvSpPr>
        <p:spPr>
          <a:xfrm>
            <a:off x="7894388" y="2521018"/>
            <a:ext cx="36466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После прохождения тренировки, на экран выводятся графики с результатами игрока. Если какие-то результаты оказались лучшими за всё время, проведённое игроком на данном профиле, то они записываются в специальный файл</a:t>
            </a:r>
          </a:p>
        </p:txBody>
      </p:sp>
    </p:spTree>
    <p:extLst>
      <p:ext uri="{BB962C8B-B14F-4D97-AF65-F5344CB8AC3E}">
        <p14:creationId xmlns:p14="http://schemas.microsoft.com/office/powerpoint/2010/main" val="52702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F0DAB-BB35-4665-8C34-6C65AA71C46D}"/>
              </a:ext>
            </a:extLst>
          </p:cNvPr>
          <p:cNvSpPr txBox="1"/>
          <p:nvPr/>
        </p:nvSpPr>
        <p:spPr>
          <a:xfrm>
            <a:off x="2642532" y="213730"/>
            <a:ext cx="7055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/>
              <a:t>ПЕРСПЕКТИВЫ РАЗВИТИЯ ПРОЕКТА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01EDAC-7281-4C79-B4BA-9054DE72B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984" y="971487"/>
            <a:ext cx="4621982" cy="27731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7BD714-6093-48FE-8D95-2F77819E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82" y="3917658"/>
            <a:ext cx="4548697" cy="2558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8A1F00-EECF-4284-AE71-E519F6E38EBD}"/>
              </a:ext>
            </a:extLst>
          </p:cNvPr>
          <p:cNvSpPr txBox="1"/>
          <p:nvPr/>
        </p:nvSpPr>
        <p:spPr>
          <a:xfrm>
            <a:off x="843444" y="1182415"/>
            <a:ext cx="44248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Приложение будет находиться в свободном доступе. В силу того, что при установке на совершенно любой компьютер, возможность создания профилей остаётся, то играть в неё могут несколько человек независимо друг от друга.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4765B-1F25-4BD5-AA4E-ECA58A224D42}"/>
              </a:ext>
            </a:extLst>
          </p:cNvPr>
          <p:cNvSpPr txBox="1"/>
          <p:nvPr/>
        </p:nvSpPr>
        <p:spPr>
          <a:xfrm>
            <a:off x="5731778" y="4802346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Кроме этого, планируется постепенно расширять количество режимов игры, а также реализовать функцию сравнения результатов между всеми игроками на данном компьютере.</a:t>
            </a:r>
          </a:p>
        </p:txBody>
      </p:sp>
    </p:spTree>
    <p:extLst>
      <p:ext uri="{BB962C8B-B14F-4D97-AF65-F5344CB8AC3E}">
        <p14:creationId xmlns:p14="http://schemas.microsoft.com/office/powerpoint/2010/main" val="4204043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A3D7E9-0BA1-4F7E-AB64-125129D4E18C}"/>
              </a:ext>
            </a:extLst>
          </p:cNvPr>
          <p:cNvSpPr txBox="1"/>
          <p:nvPr/>
        </p:nvSpPr>
        <p:spPr>
          <a:xfrm>
            <a:off x="5249760" y="67004"/>
            <a:ext cx="16924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i="1" dirty="0"/>
              <a:t>ВЫВОД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084968-556D-4120-BA8E-DDBA691E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46" y="2567464"/>
            <a:ext cx="5134063" cy="38505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92EB44-07E7-4EF5-A472-7C58A326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674" y="651779"/>
            <a:ext cx="3814031" cy="34059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6C614F-D96D-4942-97CB-2654A12DC927}"/>
              </a:ext>
            </a:extLst>
          </p:cNvPr>
          <p:cNvSpPr txBox="1"/>
          <p:nvPr/>
        </p:nvSpPr>
        <p:spPr>
          <a:xfrm>
            <a:off x="348144" y="870957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Подводя итоги работы, можно со смелостью заявить, что все задачи нашего проекта выполнены, а главная цель достигнута. Функции и интерфейс стартового окна успешно реализованы, все режимы тренировок работают исправно.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1D429-306D-4811-9F41-F9C60C4D4FE4}"/>
              </a:ext>
            </a:extLst>
          </p:cNvPr>
          <p:cNvSpPr txBox="1"/>
          <p:nvPr/>
        </p:nvSpPr>
        <p:spPr>
          <a:xfrm>
            <a:off x="5933114" y="4509716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Созданы классы объектов, необходимых для тренировки. Реализована функция подсчёта результатов и построения графиков, а также возможность выбора, входа и создания профиля.</a:t>
            </a:r>
          </a:p>
        </p:txBody>
      </p:sp>
    </p:spTree>
    <p:extLst>
      <p:ext uri="{BB962C8B-B14F-4D97-AF65-F5344CB8AC3E}">
        <p14:creationId xmlns:p14="http://schemas.microsoft.com/office/powerpoint/2010/main" val="369507765"/>
      </p:ext>
    </p:extLst>
  </p:cSld>
  <p:clrMapOvr>
    <a:masterClrMapping/>
  </p:clrMapOvr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355</TotalTime>
  <Words>500</Words>
  <Application>Microsoft Office PowerPoint</Application>
  <PresentationFormat>Широкоэкранный</PresentationFormat>
  <Paragraphs>37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Corbel</vt:lpstr>
      <vt:lpstr>Глубина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Professional</dc:creator>
  <cp:lastModifiedBy>Professional</cp:lastModifiedBy>
  <cp:revision>25</cp:revision>
  <dcterms:created xsi:type="dcterms:W3CDTF">2023-12-11T19:10:59Z</dcterms:created>
  <dcterms:modified xsi:type="dcterms:W3CDTF">2024-01-13T14:02:22Z</dcterms:modified>
</cp:coreProperties>
</file>